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80" r:id="rId4"/>
    <p:sldId id="282" r:id="rId5"/>
    <p:sldId id="283" r:id="rId6"/>
    <p:sldId id="284" r:id="rId7"/>
    <p:sldId id="285" r:id="rId8"/>
    <p:sldId id="290" r:id="rId9"/>
    <p:sldId id="291" r:id="rId10"/>
    <p:sldId id="259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400D"/>
    <a:srgbClr val="F6491A"/>
    <a:srgbClr val="DA51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2069844" y="3017387"/>
            <a:ext cx="453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Redes Sociales y Web 2.0</a:t>
            </a:r>
          </a:p>
          <a:p>
            <a:pPr algn="r"/>
            <a:endParaRPr lang="es-CL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CL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Tercera unidad</a:t>
            </a:r>
            <a:endParaRPr lang="es-ES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3" name="Imagen 2" descr="ContraPortad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48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>
            <a:spLocks noGrp="1"/>
          </p:cNvSpPr>
          <p:nvPr>
            <p:ph type="subTitle" idx="1"/>
          </p:nvPr>
        </p:nvSpPr>
        <p:spPr>
          <a:xfrm>
            <a:off x="1535113" y="831850"/>
            <a:ext cx="7159625" cy="4891088"/>
          </a:xfrm>
        </p:spPr>
        <p:txBody>
          <a:bodyPr/>
          <a:lstStyle/>
          <a:p>
            <a:pPr algn="r" eaLnBrk="1" hangingPunct="1"/>
            <a:endParaRPr lang="es-E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Tercera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Unidad: </a:t>
            </a: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Compartiendo a través de la Web 2.0</a:t>
            </a: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Verdana" pitchFamily="34" charset="0"/>
              </a:rPr>
              <a:t>Publicando información multimedia en línea.</a:t>
            </a:r>
            <a:endParaRPr lang="es-E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algn="l" eaLnBrk="1" hangingPunct="1"/>
            <a:endParaRPr lang="es-ES" sz="1400" dirty="0" smtClean="0">
              <a:solidFill>
                <a:srgbClr val="898989"/>
              </a:solidFill>
            </a:endParaRPr>
          </a:p>
          <a:p>
            <a:pPr algn="just" eaLnBrk="1" hangingPunct="1"/>
            <a:endParaRPr lang="es-ES" sz="1400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grpSp>
        <p:nvGrpSpPr>
          <p:cNvPr id="2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9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3077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4500" y="1181100"/>
            <a:ext cx="7031304" cy="1889760"/>
          </a:xfrm>
        </p:spPr>
        <p:txBody>
          <a:bodyPr>
            <a:normAutofit lnSpcReduction="10000"/>
          </a:bodyPr>
          <a:lstStyle/>
          <a:p>
            <a:pPr marL="342900" indent="-342900" algn="r"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Publicando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información en línea y en nuestro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Blog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Scribd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8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Plataforma de la web 2.0 que permite compartir archivos y presentaciones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ES" sz="18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8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8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8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0" y="3667760"/>
            <a:ext cx="4017117" cy="20828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4554" y="973015"/>
            <a:ext cx="7287846" cy="1503485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</a:rPr>
              <a:t>Flickr</a:t>
            </a:r>
          </a:p>
          <a:p>
            <a:pPr lvl="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</a:rPr>
              <a:t>Plataforma de intercambio de imágenes y fotografías en la </a:t>
            </a:r>
            <a:r>
              <a:rPr lang="es-ES" sz="1800" dirty="0" smtClean="0">
                <a:latin typeface="Verdana" pitchFamily="34" charset="0"/>
              </a:rPr>
              <a:t>WEB</a:t>
            </a:r>
          </a:p>
          <a:p>
            <a:pPr lvl="0" algn="l">
              <a:buFont typeface="Arial" pitchFamily="34" charset="0"/>
              <a:buChar char="•"/>
            </a:pPr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54" y="2472198"/>
            <a:ext cx="2754505" cy="16614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56" y="2885152"/>
            <a:ext cx="2978748" cy="288108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54" y="4618109"/>
            <a:ext cx="2437284" cy="1630964"/>
          </a:xfrm>
          <a:prstGeom prst="rect">
            <a:avLst/>
          </a:prstGeom>
        </p:spPr>
      </p:pic>
      <p:sp>
        <p:nvSpPr>
          <p:cNvPr id="11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62707"/>
            <a:ext cx="7287846" cy="4709371"/>
          </a:xfrm>
        </p:spPr>
        <p:txBody>
          <a:bodyPr>
            <a:normAutofit/>
          </a:bodyPr>
          <a:lstStyle/>
          <a:p>
            <a:pPr algn="l"/>
            <a:endParaRPr lang="es-ES" sz="2000" dirty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Repasemos: ¿Cómo compartimos fotografías en </a:t>
            </a:r>
            <a:r>
              <a:rPr lang="es-ES" sz="1800" b="1" dirty="0" err="1" smtClean="0">
                <a:solidFill>
                  <a:schemeClr val="tx1"/>
                </a:solidFill>
                <a:latin typeface="Verdana" pitchFamily="34" charset="0"/>
              </a:rPr>
              <a:t>Flickr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CL" sz="20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342900" indent="-342900" algn="l">
              <a:buAutoNum type="arabicPeriod"/>
            </a:pPr>
            <a:r>
              <a:rPr lang="es-ES" sz="1800" dirty="0" smtClean="0">
                <a:latin typeface="Verdana" pitchFamily="34" charset="0"/>
              </a:rPr>
              <a:t>Acceda </a:t>
            </a:r>
            <a:r>
              <a:rPr lang="es-ES" sz="1800" dirty="0">
                <a:latin typeface="Verdana" pitchFamily="34" charset="0"/>
              </a:rPr>
              <a:t>al sitio: </a:t>
            </a:r>
            <a:r>
              <a:rPr lang="es-ES" sz="1800" dirty="0" smtClean="0">
                <a:latin typeface="Verdana" pitchFamily="34" charset="0"/>
                <a:hlinkClick r:id="rId2"/>
              </a:rPr>
              <a:t>www.flickr.com</a:t>
            </a:r>
            <a:endParaRPr lang="es-ES" sz="1800" dirty="0" smtClean="0">
              <a:latin typeface="Verdana" pitchFamily="34" charset="0"/>
            </a:endParaRPr>
          </a:p>
          <a:p>
            <a:pPr marL="342900" indent="-342900" algn="l">
              <a:buAutoNum type="arabicPeriod"/>
            </a:pPr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</a:rPr>
              <a:t>2. </a:t>
            </a:r>
            <a:r>
              <a:rPr lang="es-ES" sz="1800" dirty="0">
                <a:latin typeface="Verdana" pitchFamily="34" charset="0"/>
              </a:rPr>
              <a:t>Ingrese vía registro de </a:t>
            </a:r>
            <a:r>
              <a:rPr lang="es-ES" sz="1800" dirty="0" err="1">
                <a:latin typeface="Verdana" pitchFamily="34" charset="0"/>
              </a:rPr>
              <a:t>Facebook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</a:rPr>
              <a:t>3.</a:t>
            </a:r>
            <a:r>
              <a:rPr lang="es-ES" sz="1800" dirty="0">
                <a:latin typeface="Verdana" pitchFamily="34" charset="0"/>
              </a:rPr>
              <a:t> </a:t>
            </a:r>
            <a:r>
              <a:rPr lang="es-ES" sz="1800" dirty="0" smtClean="0">
                <a:latin typeface="Verdana" pitchFamily="34" charset="0"/>
              </a:rPr>
              <a:t>Acceda </a:t>
            </a:r>
            <a:r>
              <a:rPr lang="es-ES" sz="1800" dirty="0">
                <a:latin typeface="Verdana" pitchFamily="34" charset="0"/>
              </a:rPr>
              <a:t>al panel de control y cargue sus </a:t>
            </a:r>
            <a:r>
              <a:rPr lang="es-ES" sz="1800" dirty="0" smtClean="0">
                <a:latin typeface="Verdana" pitchFamily="34" charset="0"/>
              </a:rPr>
              <a:t>primeras fotos.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4. Se solicitará localizar la ubicación de las imágenes o fotografías a subir a la red.</a:t>
            </a:r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01919"/>
            <a:ext cx="6838461" cy="3937821"/>
          </a:xfrm>
        </p:spPr>
        <p:txBody>
          <a:bodyPr>
            <a:normAutofit/>
          </a:bodyPr>
          <a:lstStyle/>
          <a:p>
            <a:pPr algn="l"/>
            <a:endParaRPr lang="es-ES" sz="2400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Plataformas de videos Youtube</a:t>
            </a:r>
            <a:endParaRPr lang="es-CL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Sitio WEB que permite compartir y visualizar videos en Internet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WEB: </a:t>
            </a:r>
            <a:r>
              <a:rPr lang="es-ES" sz="1800" dirty="0" smtClean="0">
                <a:latin typeface="Verdana" pitchFamily="34" charset="0"/>
                <a:hlinkClick r:id="rId2"/>
              </a:rPr>
              <a:t>www.youtube.com</a:t>
            </a:r>
            <a:r>
              <a:rPr lang="es-ES" sz="1800" dirty="0" smtClean="0">
                <a:latin typeface="Verdana" pitchFamily="34" charset="0"/>
              </a:rPr>
              <a:t> 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" t="21245" r="14608"/>
          <a:stretch/>
        </p:blipFill>
        <p:spPr>
          <a:xfrm>
            <a:off x="3567011" y="3468339"/>
            <a:ext cx="4947937" cy="2641202"/>
          </a:xfrm>
          <a:prstGeom prst="rect">
            <a:avLst/>
          </a:prstGeom>
        </p:spPr>
      </p:pic>
      <p:sp>
        <p:nvSpPr>
          <p:cNvPr id="11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822961"/>
            <a:ext cx="7006881" cy="1359299"/>
          </a:xfrm>
        </p:spPr>
        <p:txBody>
          <a:bodyPr>
            <a:normAutofit/>
          </a:bodyPr>
          <a:lstStyle/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paso: compartiendo un video de Youtube en Facebook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r>
              <a:rPr lang="es-ES" sz="1800" dirty="0" smtClean="0">
                <a:latin typeface="Verdana" pitchFamily="34" charset="0"/>
              </a:rPr>
              <a:t>.</a:t>
            </a:r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5" y="-2425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55360"/>
            <a:ext cx="3088640" cy="30224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93" y="2368815"/>
            <a:ext cx="3174292" cy="2266640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6223" y="1059021"/>
            <a:ext cx="7006881" cy="5278279"/>
          </a:xfrm>
        </p:spPr>
        <p:txBody>
          <a:bodyPr>
            <a:normAutofit fontScale="62500" lnSpcReduction="20000"/>
          </a:bodyPr>
          <a:lstStyle/>
          <a:p>
            <a:pPr algn="l"/>
            <a:endParaRPr lang="es-ES" sz="2200" dirty="0">
              <a:latin typeface="Verdana" pitchFamily="34" charset="0"/>
            </a:endParaRPr>
          </a:p>
          <a:p>
            <a:pPr algn="l"/>
            <a:r>
              <a:rPr lang="es-ES" sz="29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Repasemos: ¿Cómo compartimos un video de Youtube en </a:t>
            </a:r>
            <a:r>
              <a:rPr lang="es-ES" sz="29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es-ES" sz="2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l"/>
            <a:endParaRPr lang="es-ES" sz="2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2800" dirty="0" smtClean="0">
              <a:latin typeface="Verdana" pitchFamily="34" charset="0"/>
            </a:endParaRPr>
          </a:p>
          <a:p>
            <a:pPr algn="just"/>
            <a:r>
              <a:rPr lang="es-ES" sz="2900" dirty="0" smtClean="0">
                <a:latin typeface="Verdana" pitchFamily="34" charset="0"/>
              </a:rPr>
              <a:t>1. En </a:t>
            </a:r>
            <a:r>
              <a:rPr lang="es-ES" sz="2900" dirty="0">
                <a:latin typeface="Verdana" pitchFamily="34" charset="0"/>
              </a:rPr>
              <a:t>primer lugar debemos acceder a </a:t>
            </a:r>
            <a:r>
              <a:rPr lang="es-ES" sz="2900" dirty="0">
                <a:latin typeface="Verdana" pitchFamily="34" charset="0"/>
                <a:hlinkClick r:id="rId2"/>
              </a:rPr>
              <a:t>www.youtube.com</a:t>
            </a:r>
            <a:r>
              <a:rPr lang="es-ES" sz="2900" dirty="0">
                <a:latin typeface="Verdana" pitchFamily="34" charset="0"/>
              </a:rPr>
              <a:t>  para buscar el video a compartir.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900" dirty="0">
              <a:latin typeface="Verdana" pitchFamily="34" charset="0"/>
            </a:endParaRPr>
          </a:p>
          <a:p>
            <a:pPr algn="just"/>
            <a:r>
              <a:rPr lang="es-ES" sz="2900" dirty="0">
                <a:latin typeface="Verdana" pitchFamily="34" charset="0"/>
              </a:rPr>
              <a:t>2.Elija el video, haga clic en la pestaña “compartir”.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900" dirty="0">
              <a:latin typeface="Verdana" pitchFamily="34" charset="0"/>
            </a:endParaRPr>
          </a:p>
          <a:p>
            <a:pPr algn="just"/>
            <a:r>
              <a:rPr lang="es-ES" sz="2900" dirty="0">
                <a:latin typeface="Verdana" pitchFamily="34" charset="0"/>
              </a:rPr>
              <a:t>3. Luego, se desplegará una pequeña ventana en donde se preguntará en qué </a:t>
            </a:r>
            <a:r>
              <a:rPr lang="es-ES" sz="2900" dirty="0" smtClean="0">
                <a:latin typeface="Verdana" pitchFamily="34" charset="0"/>
              </a:rPr>
              <a:t>plataforma desea </a:t>
            </a:r>
            <a:r>
              <a:rPr lang="es-ES" sz="2900" dirty="0">
                <a:latin typeface="Verdana" pitchFamily="34" charset="0"/>
              </a:rPr>
              <a:t>compartir el video.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900" dirty="0">
              <a:latin typeface="Verdana" pitchFamily="34" charset="0"/>
            </a:endParaRPr>
          </a:p>
          <a:p>
            <a:pPr algn="just"/>
            <a:r>
              <a:rPr lang="es-ES" sz="2900" dirty="0">
                <a:latin typeface="Verdana" pitchFamily="34" charset="0"/>
              </a:rPr>
              <a:t>4. Seleccione el ícono de Facebook y luego escriba un breve comentario.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900" dirty="0">
              <a:latin typeface="Verdana" pitchFamily="34" charset="0"/>
            </a:endParaRPr>
          </a:p>
          <a:p>
            <a:pPr algn="just"/>
            <a:r>
              <a:rPr lang="es-ES" sz="2900" dirty="0">
                <a:latin typeface="Verdana" pitchFamily="34" charset="0"/>
              </a:rPr>
              <a:t>5. El video estará disponible en su biografía o muro de Facebook para ser visualizado.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958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30401"/>
          </a:xfrm>
        </p:spPr>
        <p:txBody>
          <a:bodyPr>
            <a:normAutofit/>
          </a:bodyPr>
          <a:lstStyle/>
          <a:p>
            <a:pPr lvl="0" algn="l"/>
            <a:r>
              <a:rPr lang="es-ES" sz="1900" b="1" dirty="0" smtClean="0">
                <a:solidFill>
                  <a:schemeClr val="tx1"/>
                </a:solidFill>
                <a:latin typeface="Verdana" pitchFamily="34" charset="0"/>
              </a:rPr>
              <a:t>Actividad de evaluación</a:t>
            </a:r>
          </a:p>
          <a:p>
            <a:pPr lvl="0" algn="l"/>
            <a:endParaRPr lang="es-ES" sz="19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</a:rPr>
              <a:t>Busque un video en Youtube y compártalo en su biografía de Facebook</a:t>
            </a: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309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289</Words>
  <Application>Microsoft Office PowerPoint</Application>
  <PresentationFormat>Presentación en pantalla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176</cp:revision>
  <dcterms:created xsi:type="dcterms:W3CDTF">2011-11-15T16:08:20Z</dcterms:created>
  <dcterms:modified xsi:type="dcterms:W3CDTF">2013-01-03T18:43:44Z</dcterms:modified>
</cp:coreProperties>
</file>